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5F2"/>
    <a:srgbClr val="7DCEF7"/>
    <a:srgbClr val="99D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1" autoAdjust="0"/>
    <p:restoredTop sz="94660" autoAdjust="0"/>
  </p:normalViewPr>
  <p:slideViewPr>
    <p:cSldViewPr>
      <p:cViewPr>
        <p:scale>
          <a:sx n="100" d="100"/>
          <a:sy n="100" d="100"/>
        </p:scale>
        <p:origin x="-10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ABEE-F683-4DF7-81B9-C48C4C7711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ED9B-3D9E-4356-9BE7-483BCCA1CD0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84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A22F-4BE0-4C7B-BF8D-A3EBD7BD4114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7021-BFB1-4AB2-8C42-09538CEA8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0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7021-BFB1-4AB2-8C42-09538CEA8AF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630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subtítulo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/>
          </a:p>
        </p:txBody>
      </p:sp>
      <p:pic>
        <p:nvPicPr>
          <p:cNvPr id="7" name="6 Imagen" descr="solarnet_color_1000x250_trans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294"/>
            <a:ext cx="2016224" cy="4762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25776"/>
            <a:ext cx="8715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7318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0648"/>
            <a:ext cx="295232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7434176" y="179348"/>
            <a:ext cx="131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aseline="0" dirty="0" smtClean="0">
                <a:solidFill>
                  <a:schemeClr val="accent1">
                    <a:lumMod val="75000"/>
                  </a:schemeClr>
                </a:solidFill>
              </a:rPr>
              <a:t>Logo </a:t>
            </a:r>
            <a:r>
              <a:rPr lang="en-US" baseline="0" noProof="0" dirty="0" smtClean="0">
                <a:solidFill>
                  <a:schemeClr val="accent1">
                    <a:lumMod val="75000"/>
                  </a:schemeClr>
                </a:solidFill>
              </a:rPr>
              <a:t>Space</a:t>
            </a:r>
            <a:endParaRPr lang="en-US" baseline="0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</a:t>
            </a:r>
          </a:p>
          <a:p>
            <a:r>
              <a:rPr lang="en-US" smtClean="0"/>
              <a:t>FAS, Executive and Board Meetings, Madrid</a:t>
            </a:r>
            <a:endParaRPr lang="es-ES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34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89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450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615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79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8560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08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44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507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751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9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</a:t>
            </a:r>
          </a:p>
          <a:p>
            <a:r>
              <a:rPr lang="en-US" smtClean="0"/>
              <a:t>FAS, Executive and Board Meetings, Madrid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228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82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826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765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491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162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  <p:pic>
        <p:nvPicPr>
          <p:cNvPr id="11" name="10 Imagen" descr="solarnet_color_1000x250_trans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294"/>
            <a:ext cx="2016224" cy="4762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25776"/>
            <a:ext cx="8715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7318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0648"/>
            <a:ext cx="295232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CuadroTexto"/>
          <p:cNvSpPr txBox="1"/>
          <p:nvPr userDrawn="1"/>
        </p:nvSpPr>
        <p:spPr>
          <a:xfrm>
            <a:off x="7434176" y="179348"/>
            <a:ext cx="131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aseline="0" dirty="0" smtClean="0">
                <a:solidFill>
                  <a:schemeClr val="accent1">
                    <a:lumMod val="75000"/>
                  </a:schemeClr>
                </a:solidFill>
              </a:rPr>
              <a:t>Logo </a:t>
            </a:r>
            <a:r>
              <a:rPr lang="en-US" baseline="0" noProof="0" dirty="0" smtClean="0">
                <a:solidFill>
                  <a:schemeClr val="accent1">
                    <a:lumMod val="75000"/>
                  </a:schemeClr>
                </a:solidFill>
              </a:rPr>
              <a:t>Space</a:t>
            </a:r>
            <a:endParaRPr lang="en-US" baseline="0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Madrid, April 28-30, 2014</a:t>
            </a:r>
          </a:p>
          <a:p>
            <a:r>
              <a:rPr lang="en-US" dirty="0" smtClean="0"/>
              <a:t>FAS, Executive and Board Meetings, Madrid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0390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67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4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97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44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19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61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100000">
              <a:srgbClr val="7EA5F2"/>
            </a:gs>
            <a:gs pos="1000">
              <a:srgbClr val="D4DEFF"/>
            </a:gs>
            <a:gs pos="64000">
              <a:srgbClr val="C0D1FC">
                <a:lumMod val="17000"/>
                <a:lumOff val="83000"/>
              </a:srgbClr>
            </a:gs>
            <a:gs pos="99000">
              <a:srgbClr val="7EA5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Madrid, April 28-30, 2014</a:t>
            </a:r>
          </a:p>
          <a:p>
            <a:r>
              <a:rPr lang="en-US" dirty="0" smtClean="0"/>
              <a:t>FAS, Executive and Board Meetings, Madrid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38619-CA61-4369-8A66-2155E3004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320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6C4E3-96D8-4C2D-984B-23B363246522}" type="datetimeFigureOut">
              <a:rPr lang="es-ES" smtClean="0"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F06C-1969-45C6-BC91-01E4C6D484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90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 idx="4294967295"/>
          </p:nvPr>
        </p:nvSpPr>
        <p:spPr>
          <a:xfrm>
            <a:off x="685800" y="1094879"/>
            <a:ext cx="7772400" cy="14700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75260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Madrid, April 28-30, 2014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FAS, Executive and Board Meetings, Madrid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</a:t>
            </a:r>
          </a:p>
          <a:p>
            <a:r>
              <a:rPr lang="en-US" smtClean="0"/>
              <a:t>FAS, Executive and Board Meetings, Madrid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75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29</Words>
  <Application>Microsoft Office PowerPoint</Application>
  <PresentationFormat>Presentación en pantalla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Diseño personalizado</vt:lpstr>
      <vt:lpstr>Presentación de PowerPoint</vt:lpstr>
      <vt:lpstr>Presentación de PowerPoint</vt:lpstr>
    </vt:vector>
  </TitlesOfParts>
  <Company>IAC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Manuel Escobar Rodriguez</dc:creator>
  <cp:lastModifiedBy>Alberto Manuel Escobar Rodriguez</cp:lastModifiedBy>
  <cp:revision>22</cp:revision>
  <dcterms:created xsi:type="dcterms:W3CDTF">2014-03-18T09:39:24Z</dcterms:created>
  <dcterms:modified xsi:type="dcterms:W3CDTF">2014-04-22T14:54:56Z</dcterms:modified>
</cp:coreProperties>
</file>