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A5F2"/>
    <a:srgbClr val="7DCEF7"/>
    <a:srgbClr val="99D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71" autoAdjust="0"/>
    <p:restoredTop sz="94660" autoAdjust="0"/>
  </p:normalViewPr>
  <p:slideViewPr>
    <p:cSldViewPr>
      <p:cViewPr>
        <p:scale>
          <a:sx n="100" d="100"/>
          <a:sy n="100" d="100"/>
        </p:scale>
        <p:origin x="-108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EABEE-F683-4DF7-81B9-C48C4C77118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5ED9B-3D9E-4356-9BE7-483BCCA1CD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842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BA22F-4BE0-4C7B-BF8D-A3EBD7BD4114}" type="datetimeFigureOut">
              <a:rPr lang="es-ES" smtClean="0"/>
              <a:t>22/04/2014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DB7021-BFB1-4AB2-8C42-09538CEA8A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0608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B7021-BFB1-4AB2-8C42-09538CEA8AF9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6301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err="1" smtClean="0"/>
              <a:t>Haga</a:t>
            </a:r>
            <a:r>
              <a:rPr lang="en-US" noProof="0" dirty="0" smtClean="0"/>
              <a:t> </a:t>
            </a:r>
            <a:r>
              <a:rPr lang="en-US" noProof="0" dirty="0" err="1" smtClean="0"/>
              <a:t>clic</a:t>
            </a:r>
            <a:r>
              <a:rPr lang="en-US" noProof="0" dirty="0" smtClean="0"/>
              <a:t> para </a:t>
            </a:r>
            <a:r>
              <a:rPr lang="en-US" noProof="0" dirty="0" err="1" smtClean="0"/>
              <a:t>modificar</a:t>
            </a:r>
            <a:r>
              <a:rPr lang="en-US" noProof="0" dirty="0" smtClean="0"/>
              <a:t> el </a:t>
            </a:r>
            <a:r>
              <a:rPr lang="en-US" noProof="0" dirty="0" err="1" smtClean="0"/>
              <a:t>estilo</a:t>
            </a:r>
            <a:r>
              <a:rPr lang="en-US" noProof="0" dirty="0" smtClean="0"/>
              <a:t> de </a:t>
            </a:r>
            <a:r>
              <a:rPr lang="en-US" noProof="0" dirty="0" err="1" smtClean="0"/>
              <a:t>subtítulo</a:t>
            </a:r>
            <a:r>
              <a:rPr lang="en-US" noProof="0" dirty="0" smtClean="0"/>
              <a:t> del </a:t>
            </a:r>
            <a:r>
              <a:rPr lang="en-US" noProof="0" dirty="0" err="1" smtClean="0"/>
              <a:t>patrón</a:t>
            </a:r>
            <a:endParaRPr lang="en-US" noProof="0" dirty="0"/>
          </a:p>
        </p:txBody>
      </p:sp>
      <p:pic>
        <p:nvPicPr>
          <p:cNvPr id="7" name="6 Imagen" descr="solarnet_color_1000x250_trans.pn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5294"/>
            <a:ext cx="2016224" cy="47625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25776"/>
            <a:ext cx="871537" cy="49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16632"/>
            <a:ext cx="731837" cy="49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60648"/>
            <a:ext cx="2952328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10 CuadroTexto"/>
          <p:cNvSpPr txBox="1"/>
          <p:nvPr userDrawn="1"/>
        </p:nvSpPr>
        <p:spPr>
          <a:xfrm>
            <a:off x="7434176" y="179348"/>
            <a:ext cx="1314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aseline="0" dirty="0" smtClean="0">
                <a:solidFill>
                  <a:schemeClr val="accent1">
                    <a:lumMod val="75000"/>
                  </a:schemeClr>
                </a:solidFill>
              </a:rPr>
              <a:t>Logo </a:t>
            </a:r>
            <a:r>
              <a:rPr lang="en-US" baseline="0" noProof="0" dirty="0" smtClean="0">
                <a:solidFill>
                  <a:schemeClr val="accent1">
                    <a:lumMod val="75000"/>
                  </a:schemeClr>
                </a:solidFill>
              </a:rPr>
              <a:t>Space</a:t>
            </a:r>
            <a:endParaRPr lang="en-US" baseline="0" noProof="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3" name="1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Madrid, April 28-30, 2014</a:t>
            </a:r>
          </a:p>
          <a:p>
            <a:r>
              <a:rPr lang="en-US" smtClean="0"/>
              <a:t>FAS, Executive and Board Meetings, Madrid</a:t>
            </a:r>
            <a:endParaRPr lang="es-ES" dirty="0"/>
          </a:p>
        </p:txBody>
      </p:sp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8619-CA61-4369-8A66-2155E3004AD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03343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Madrid, April 28-30, 2014   FAS, Executive and Board Meetings, Madrid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8619-CA61-4369-8A66-2155E3004A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0898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Madrid, April 28-30, 2014   FAS, Executive and Board Meetings, Madrid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8619-CA61-4369-8A66-2155E3004A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4450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Madrid, April 28-30, 2014   FAS, Executive and Board Meetings, Madrid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8619-CA61-4369-8A66-2155E3004A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8615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C4E3-96D8-4C2D-984B-23B363246522}" type="datetimeFigureOut">
              <a:rPr lang="es-ES" smtClean="0"/>
              <a:t>22/04/2014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F06C-1969-45C6-BC91-01E4C6D484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2979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C4E3-96D8-4C2D-984B-23B363246522}" type="datetimeFigureOut">
              <a:rPr lang="es-ES" smtClean="0"/>
              <a:t>22/04/2014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F06C-1969-45C6-BC91-01E4C6D484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8560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C4E3-96D8-4C2D-984B-23B363246522}" type="datetimeFigureOut">
              <a:rPr lang="es-ES" smtClean="0"/>
              <a:t>22/04/2014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F06C-1969-45C6-BC91-01E4C6D484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208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C4E3-96D8-4C2D-984B-23B363246522}" type="datetimeFigureOut">
              <a:rPr lang="es-ES" smtClean="0"/>
              <a:t>22/04/2014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F06C-1969-45C6-BC91-01E4C6D484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5442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C4E3-96D8-4C2D-984B-23B363246522}" type="datetimeFigureOut">
              <a:rPr lang="es-ES" smtClean="0"/>
              <a:t>22/04/2014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F06C-1969-45C6-BC91-01E4C6D484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85077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C4E3-96D8-4C2D-984B-23B363246522}" type="datetimeFigureOut">
              <a:rPr lang="es-ES" smtClean="0"/>
              <a:t>22/04/2014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F06C-1969-45C6-BC91-01E4C6D484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37519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C4E3-96D8-4C2D-984B-23B363246522}" type="datetimeFigureOut">
              <a:rPr lang="es-ES" smtClean="0"/>
              <a:t>22/04/2014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F06C-1969-45C6-BC91-01E4C6D484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9994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Madrid, April 28-30, 2014</a:t>
            </a:r>
          </a:p>
          <a:p>
            <a:r>
              <a:rPr lang="en-US" smtClean="0"/>
              <a:t>FAS, Executive and Board Meetings, Madrid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8619-CA61-4369-8A66-2155E3004AD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32280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C4E3-96D8-4C2D-984B-23B363246522}" type="datetimeFigureOut">
              <a:rPr lang="es-ES" smtClean="0"/>
              <a:t>22/04/2014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F06C-1969-45C6-BC91-01E4C6D484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0826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C4E3-96D8-4C2D-984B-23B363246522}" type="datetimeFigureOut">
              <a:rPr lang="es-ES" smtClean="0"/>
              <a:t>22/04/2014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F06C-1969-45C6-BC91-01E4C6D484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78269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C4E3-96D8-4C2D-984B-23B363246522}" type="datetimeFigureOut">
              <a:rPr lang="es-ES" smtClean="0"/>
              <a:t>22/04/2014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F06C-1969-45C6-BC91-01E4C6D484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87651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C4E3-96D8-4C2D-984B-23B363246522}" type="datetimeFigureOut">
              <a:rPr lang="es-ES" smtClean="0"/>
              <a:t>22/04/2014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F06C-1969-45C6-BC91-01E4C6D484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24912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C4E3-96D8-4C2D-984B-23B363246522}" type="datetimeFigureOut">
              <a:rPr lang="es-ES" smtClean="0"/>
              <a:t>22/04/2014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F06C-1969-45C6-BC91-01E4C6D484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2162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8619-CA61-4369-8A66-2155E3004AD2}" type="slidenum">
              <a:rPr lang="es-ES" smtClean="0"/>
              <a:t>‹Nº›</a:t>
            </a:fld>
            <a:endParaRPr lang="es-ES"/>
          </a:p>
        </p:txBody>
      </p:sp>
      <p:pic>
        <p:nvPicPr>
          <p:cNvPr id="11" name="10 Imagen" descr="solarnet_color_1000x250_trans.pn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5294"/>
            <a:ext cx="2016224" cy="47625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25776"/>
            <a:ext cx="871537" cy="49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16632"/>
            <a:ext cx="731837" cy="49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60648"/>
            <a:ext cx="2952328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14 CuadroTexto"/>
          <p:cNvSpPr txBox="1"/>
          <p:nvPr userDrawn="1"/>
        </p:nvSpPr>
        <p:spPr>
          <a:xfrm>
            <a:off x="7434176" y="179348"/>
            <a:ext cx="1314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aseline="0" dirty="0" smtClean="0">
                <a:solidFill>
                  <a:schemeClr val="accent1">
                    <a:lumMod val="75000"/>
                  </a:schemeClr>
                </a:solidFill>
              </a:rPr>
              <a:t>Logo </a:t>
            </a:r>
            <a:r>
              <a:rPr lang="en-US" baseline="0" noProof="0" dirty="0" smtClean="0">
                <a:solidFill>
                  <a:schemeClr val="accent1">
                    <a:lumMod val="75000"/>
                  </a:schemeClr>
                </a:solidFill>
              </a:rPr>
              <a:t>Space</a:t>
            </a:r>
            <a:endParaRPr lang="en-US" baseline="0" noProof="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1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Madrid, April 28-30, 2014</a:t>
            </a:r>
          </a:p>
          <a:p>
            <a:r>
              <a:rPr lang="en-US" dirty="0" smtClean="0"/>
              <a:t>FAS, Executive and Board Meetings, Madrid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00390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Madrid, April 28-30, 2014   FAS, Executive and Board Meetings, Madrid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8619-CA61-4369-8A66-2155E3004A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9672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Madrid, April 28-30, 2014   FAS, Executive and Board Meetings, Madrid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8619-CA61-4369-8A66-2155E3004A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8490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Madrid, April 28-30, 2014   FAS, Executive and Board Meetings, Madrid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8619-CA61-4369-8A66-2155E3004A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4976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Madrid, April 28-30, 2014   FAS, Executive and Board Meetings, Madrid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8619-CA61-4369-8A66-2155E3004A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4446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Madrid, April 28-30, 2014   FAS, Executive and Board Meetings, Madrid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8619-CA61-4369-8A66-2155E3004A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2193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Madrid, April 28-30, 2014   FAS, Executive and Board Meetings, Madrid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8619-CA61-4369-8A66-2155E3004A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612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tx1"/>
            </a:gs>
            <a:gs pos="100000">
              <a:srgbClr val="7EA5F2"/>
            </a:gs>
            <a:gs pos="1000">
              <a:srgbClr val="D4DEFF"/>
            </a:gs>
            <a:gs pos="64000">
              <a:srgbClr val="C0D1FC">
                <a:lumMod val="17000"/>
                <a:lumOff val="83000"/>
              </a:srgbClr>
            </a:gs>
            <a:gs pos="99000">
              <a:srgbClr val="7EA5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Madrid, April 28-30, 2014</a:t>
            </a:r>
          </a:p>
          <a:p>
            <a:r>
              <a:rPr lang="en-US" dirty="0" smtClean="0"/>
              <a:t>FAS, Executive and Board Meetings, Madrid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38619-CA61-4369-8A66-2155E3004AD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332051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6C4E3-96D8-4C2D-984B-23B363246522}" type="datetimeFigureOut">
              <a:rPr lang="es-ES" smtClean="0"/>
              <a:t>22/04/2014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8F06C-1969-45C6-BC91-01E4C6D484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8905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ítulo"/>
          <p:cNvSpPr>
            <a:spLocks noGrp="1"/>
          </p:cNvSpPr>
          <p:nvPr>
            <p:ph type="ctrTitle" idx="4294967295"/>
          </p:nvPr>
        </p:nvSpPr>
        <p:spPr>
          <a:xfrm>
            <a:off x="685800" y="1094879"/>
            <a:ext cx="7772400" cy="1470025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11 Subtítulo"/>
          <p:cNvSpPr>
            <a:spLocks noGrp="1"/>
          </p:cNvSpPr>
          <p:nvPr>
            <p:ph type="subTitle" idx="1"/>
          </p:nvPr>
        </p:nvSpPr>
        <p:spPr>
          <a:xfrm>
            <a:off x="1403648" y="2708920"/>
            <a:ext cx="6400800" cy="1752600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Madrid, April 28-30, 2014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FAS, Executive and Board Meetings, Madrid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74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Madrid, April 28-30, 2014</a:t>
            </a:r>
          </a:p>
          <a:p>
            <a:r>
              <a:rPr lang="en-US" smtClean="0"/>
              <a:t>FAS, Executive and Board Meetings, Madrid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0753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Words>29</Words>
  <Application>Microsoft Office PowerPoint</Application>
  <PresentationFormat>Presentación en pantalla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Tema de Office</vt:lpstr>
      <vt:lpstr>Diseño personalizado</vt:lpstr>
      <vt:lpstr>Presentación de PowerPoint</vt:lpstr>
      <vt:lpstr>Presentación de PowerPoint</vt:lpstr>
    </vt:vector>
  </TitlesOfParts>
  <Company>IAC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Alberto Manuel Escobar Rodriguez</dc:creator>
  <cp:lastModifiedBy>Alberto Manuel Escobar Rodriguez</cp:lastModifiedBy>
  <cp:revision>22</cp:revision>
  <dcterms:created xsi:type="dcterms:W3CDTF">2014-03-18T09:39:24Z</dcterms:created>
  <dcterms:modified xsi:type="dcterms:W3CDTF">2014-04-22T14:54:56Z</dcterms:modified>
</cp:coreProperties>
</file>