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5F2"/>
    <a:srgbClr val="7DCEF7"/>
    <a:srgbClr val="99D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9" autoAdjust="0"/>
    <p:restoredTop sz="94660"/>
  </p:normalViewPr>
  <p:slideViewPr>
    <p:cSldViewPr>
      <p:cViewPr>
        <p:scale>
          <a:sx n="100" d="100"/>
          <a:sy n="100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ABEE-F683-4DF7-81B9-C48C4C771181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5ED9B-3D9E-4356-9BE7-483BCCA1CD0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84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A22F-4BE0-4C7B-BF8D-A3EBD7BD4114}" type="datetimeFigureOut">
              <a:rPr lang="es-ES" smtClean="0"/>
              <a:t>14/05/2014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7021-BFB1-4AB2-8C42-09538CEA8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0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7021-BFB1-4AB2-8C42-09538CEA8AF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630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subtítulo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/>
          </a:p>
        </p:txBody>
      </p:sp>
      <p:pic>
        <p:nvPicPr>
          <p:cNvPr id="7" name="6 Imagen" descr="solarnet_color_1000x250_trans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294"/>
            <a:ext cx="2016224" cy="4762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25776"/>
            <a:ext cx="8715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7318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0648"/>
            <a:ext cx="295232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7434176" y="179348"/>
            <a:ext cx="131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aseline="0" dirty="0" smtClean="0">
                <a:solidFill>
                  <a:schemeClr val="bg1"/>
                </a:solidFill>
              </a:rPr>
              <a:t>Logo </a:t>
            </a:r>
            <a:r>
              <a:rPr lang="en-US" baseline="0" noProof="0" dirty="0" smtClean="0">
                <a:solidFill>
                  <a:schemeClr val="bg1"/>
                </a:solidFill>
              </a:rPr>
              <a:t>Space</a:t>
            </a:r>
            <a:endParaRPr lang="en-US" baseline="0" noProof="0" dirty="0">
              <a:solidFill>
                <a:schemeClr val="bg1"/>
              </a:solidFill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Madrid, April 28-30, 2014   FAS, Executive and Board Meetings, Madrid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34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45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61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pic>
        <p:nvPicPr>
          <p:cNvPr id="11" name="10 Imagen" descr="solarnet_color_1000x250_trans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5294"/>
            <a:ext cx="2016224" cy="4762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25776"/>
            <a:ext cx="8715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6632"/>
            <a:ext cx="731837" cy="4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60648"/>
            <a:ext cx="295232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CuadroTexto"/>
          <p:cNvSpPr txBox="1"/>
          <p:nvPr userDrawn="1"/>
        </p:nvSpPr>
        <p:spPr>
          <a:xfrm>
            <a:off x="7434176" y="179348"/>
            <a:ext cx="1314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aseline="0" dirty="0" smtClean="0">
                <a:solidFill>
                  <a:schemeClr val="bg1"/>
                </a:solidFill>
              </a:rPr>
              <a:t>Logo </a:t>
            </a:r>
            <a:r>
              <a:rPr lang="en-US" baseline="0" noProof="0" dirty="0" smtClean="0">
                <a:solidFill>
                  <a:schemeClr val="bg1"/>
                </a:solidFill>
              </a:rPr>
              <a:t>Space</a:t>
            </a:r>
            <a:endParaRPr lang="en-US" baseline="0" noProof="0" dirty="0">
              <a:solidFill>
                <a:schemeClr val="bg1"/>
              </a:solidFill>
            </a:endParaRPr>
          </a:p>
        </p:txBody>
      </p:sp>
      <p:sp>
        <p:nvSpPr>
          <p:cNvPr id="16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Madrid, April 28-30, 2014   FAS, Executive and Board Meetings, Madrid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0390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67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49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97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44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19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612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Madrid, April 28-30, 2014   FAS, Executive and Board Meetings, Madrid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8619-CA61-4369-8A66-2155E3004A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89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100000">
              <a:srgbClr val="7EA5F2"/>
            </a:gs>
            <a:gs pos="1000">
              <a:srgbClr val="D4DEFF"/>
            </a:gs>
            <a:gs pos="64000">
              <a:srgbClr val="C0D1FC">
                <a:lumMod val="17000"/>
                <a:lumOff val="83000"/>
              </a:srgbClr>
            </a:gs>
            <a:gs pos="99000">
              <a:srgbClr val="7EA5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Madrid, April 28-30, 2014   FAS, Executive and Board Meetings, Madrid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38619-CA61-4369-8A66-2155E3004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320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ctrTitle"/>
          </p:nvPr>
        </p:nvSpPr>
        <p:spPr>
          <a:xfrm>
            <a:off x="685800" y="1094879"/>
            <a:ext cx="7772400" cy="14700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11 Subtítulo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75260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</Words>
  <Application>Microsoft Office PowerPoint</Application>
  <PresentationFormat>Presentación en pantalla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IAC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Manuel Escobar Rodriguez</dc:creator>
  <cp:lastModifiedBy>Alberto Manuel Escobar Rodriguez</cp:lastModifiedBy>
  <cp:revision>17</cp:revision>
  <dcterms:created xsi:type="dcterms:W3CDTF">2014-03-18T09:39:24Z</dcterms:created>
  <dcterms:modified xsi:type="dcterms:W3CDTF">2014-05-14T13:30:23Z</dcterms:modified>
</cp:coreProperties>
</file>